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79" r:id="rId7"/>
    <p:sldId id="260" r:id="rId8"/>
    <p:sldId id="261" r:id="rId9"/>
    <p:sldId id="262" r:id="rId10"/>
    <p:sldId id="283" r:id="rId11"/>
    <p:sldId id="284" r:id="rId12"/>
    <p:sldId id="282" r:id="rId13"/>
    <p:sldId id="285" r:id="rId14"/>
    <p:sldId id="286" r:id="rId15"/>
    <p:sldId id="263" r:id="rId16"/>
    <p:sldId id="264" r:id="rId17"/>
    <p:sldId id="287" r:id="rId18"/>
    <p:sldId id="265" r:id="rId19"/>
    <p:sldId id="266" r:id="rId20"/>
    <p:sldId id="288" r:id="rId21"/>
    <p:sldId id="267" r:id="rId22"/>
    <p:sldId id="268" r:id="rId23"/>
    <p:sldId id="281" r:id="rId24"/>
    <p:sldId id="269" r:id="rId25"/>
    <p:sldId id="270" r:id="rId26"/>
    <p:sldId id="271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75"/>
    <p:restoredTop sz="95288"/>
  </p:normalViewPr>
  <p:slideViewPr>
    <p:cSldViewPr snapToGrid="0" snapToObjects="1">
      <p:cViewPr varScale="1">
        <p:scale>
          <a:sx n="82" d="100"/>
          <a:sy n="82" d="100"/>
        </p:scale>
        <p:origin x="192" y="416"/>
      </p:cViewPr>
      <p:guideLst/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FAD1-0AEF-A04B-AD86-440A54CFBB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4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CA95C-C265-AA4A-8C4D-A22180B232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1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FAD1-0AEF-A04B-AD86-440A54CFBB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09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59889" cy="2305339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  <a:cs typeface="Helvetica" panose="020B0604020202020204" pitchFamily="34" charset="0"/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  <a:cs typeface="Helvetica" panose="020B0604020202020204" pitchFamily="34" charset="0"/>
              </a:rPr>
              <a:t>A Detailed Look in to Belarus Car Market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: Team Pattern 6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E012F-797C-5F4A-BCA0-E5D0A2B9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Descriptive – Basic Statistics for the Variables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51AFF0-D0D0-8745-8F60-370CCE3628D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16000" y="2724944"/>
            <a:ext cx="10160000" cy="1676400"/>
          </a:xfrm>
        </p:spPr>
      </p:pic>
    </p:spTree>
    <p:extLst>
      <p:ext uri="{BB962C8B-B14F-4D97-AF65-F5344CB8AC3E}">
        <p14:creationId xmlns:p14="http://schemas.microsoft.com/office/powerpoint/2010/main" val="210497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3CA091-D523-EC4D-A04E-6FEAD212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43197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Average Price per Car vs Year Made – Do you see pattern?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AC6DE-BD43-424A-921E-1F24074F2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47" y="1203239"/>
            <a:ext cx="8252574" cy="426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4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EFB38-2B6F-7A43-8813-2D190541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Has_Warranty vs Price – Graph Type: GG-plot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5BDD7D-3C39-2C42-ADFA-1E86F92D38B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090659" y="1557867"/>
            <a:ext cx="6026818" cy="3742796"/>
          </a:xfrm>
        </p:spPr>
      </p:pic>
    </p:spTree>
    <p:extLst>
      <p:ext uri="{BB962C8B-B14F-4D97-AF65-F5344CB8AC3E}">
        <p14:creationId xmlns:p14="http://schemas.microsoft.com/office/powerpoint/2010/main" val="328983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0AC887-6721-A643-9534-CE20131E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E54205-77E1-CD45-BA8F-964753C9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err="1"/>
              <a:t>Engine_Type</a:t>
            </a:r>
            <a:r>
              <a:rPr lang="en-US" sz="3000" dirty="0"/>
              <a:t> vs Price - GraphType: GG-plot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815BBF-7E07-4941-B79F-F738B26C32A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2794884" y="1425844"/>
            <a:ext cx="6837197" cy="4571999"/>
          </a:xfrm>
        </p:spPr>
      </p:pic>
    </p:spTree>
    <p:extLst>
      <p:ext uri="{BB962C8B-B14F-4D97-AF65-F5344CB8AC3E}">
        <p14:creationId xmlns:p14="http://schemas.microsoft.com/office/powerpoint/2010/main" val="152079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8A59F6-71AF-9B47-A71F-6F8622C48C6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557220" y="1073231"/>
            <a:ext cx="6983061" cy="42584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64133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Color vs Price – Graph Type: Histogram</a:t>
            </a:r>
          </a:p>
        </p:txBody>
      </p:sp>
    </p:spTree>
    <p:extLst>
      <p:ext uri="{BB962C8B-B14F-4D97-AF65-F5344CB8AC3E}">
        <p14:creationId xmlns:p14="http://schemas.microsoft.com/office/powerpoint/2010/main" val="36604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6324D-958F-F547-8826-E25B2F4C237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881466" y="1356391"/>
            <a:ext cx="6322813" cy="39442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02141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Manufacturer vs Price – Graph Type: Histogram </a:t>
            </a:r>
          </a:p>
        </p:txBody>
      </p:sp>
    </p:spTree>
    <p:extLst>
      <p:ext uri="{BB962C8B-B14F-4D97-AF65-F5344CB8AC3E}">
        <p14:creationId xmlns:p14="http://schemas.microsoft.com/office/powerpoint/2010/main" val="3124754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1C8E2-5A18-A54E-B937-DFB54C365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0D28C-64AC-1446-8266-6EA41985BE7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096313" y="1604361"/>
            <a:ext cx="8015509" cy="442447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97B45D-F05A-0D45-ADD1-DBF2C7F1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255644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Price vs Color - GphType: ANOVA – One way</a:t>
            </a:r>
          </a:p>
        </p:txBody>
      </p:sp>
    </p:spTree>
    <p:extLst>
      <p:ext uri="{BB962C8B-B14F-4D97-AF65-F5344CB8AC3E}">
        <p14:creationId xmlns:p14="http://schemas.microsoft.com/office/powerpoint/2010/main" val="139747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9860E-D19C-044D-BC7E-0AE114EB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5" y="286641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Engine Capacity vs Body Type - GphType: GG-plot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A6B9F-EB44-0F46-8779-FA2D196D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73" y="1542596"/>
            <a:ext cx="7631411" cy="46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02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98CAFC-DE7E-024A-9B99-37A2FE07590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b="3790"/>
          <a:stretch/>
        </p:blipFill>
        <p:spPr>
          <a:xfrm>
            <a:off x="-1" y="629841"/>
            <a:ext cx="10616339" cy="622815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0770A1-955D-A74C-8F1F-0E6F90F6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Q-Q Normalization</a:t>
            </a:r>
          </a:p>
        </p:txBody>
      </p:sp>
    </p:spTree>
    <p:extLst>
      <p:ext uri="{BB962C8B-B14F-4D97-AF65-F5344CB8AC3E}">
        <p14:creationId xmlns:p14="http://schemas.microsoft.com/office/powerpoint/2010/main" val="544841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210CB-18F9-BD42-AE62-C49B467DC5E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613610" y="1208487"/>
            <a:ext cx="6980915" cy="41721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B20DBA-40C8-A541-A0E2-351D71E3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286644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Body Type vs Price</a:t>
            </a:r>
          </a:p>
        </p:txBody>
      </p:sp>
    </p:spTree>
    <p:extLst>
      <p:ext uri="{BB962C8B-B14F-4D97-AF65-F5344CB8AC3E}">
        <p14:creationId xmlns:p14="http://schemas.microsoft.com/office/powerpoint/2010/main" val="179501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73569-3DA9-E34D-B999-8768703651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Introducing the Topic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Exploratory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Showcasing the 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BD2836-632B-D549-800B-C1824186C39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-1" y="821314"/>
            <a:ext cx="10445859" cy="60366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74" y="162660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Price Plot - GphType: Density</a:t>
            </a:r>
          </a:p>
        </p:txBody>
      </p:sp>
    </p:spTree>
    <p:extLst>
      <p:ext uri="{BB962C8B-B14F-4D97-AF65-F5344CB8AC3E}">
        <p14:creationId xmlns:p14="http://schemas.microsoft.com/office/powerpoint/2010/main" val="3430447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1F52B-25C9-2F49-8B60-AC3619B47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900"/>
            <a:ext cx="10755823" cy="19431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BE6C3A-75BE-EC46-80F5-2160B0F84A0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3285641" y="875759"/>
            <a:ext cx="5827362" cy="59680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18" y="333136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172347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33C709-8062-884E-84CC-A0D5E54331D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2F449-B8E9-3241-8D9E-C9CD1A77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Part to be Included</a:t>
            </a:r>
          </a:p>
        </p:txBody>
      </p:sp>
    </p:spTree>
    <p:extLst>
      <p:ext uri="{BB962C8B-B14F-4D97-AF65-F5344CB8AC3E}">
        <p14:creationId xmlns:p14="http://schemas.microsoft.com/office/powerpoint/2010/main" val="2173965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600722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19292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dasdasdsa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4108624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47701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760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What factors determine the prices of cars in the second hand car market?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Color?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Engine Capacity?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Odometer Value?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Engine Type?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Year Produce?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Research Proposal </a:t>
            </a:r>
          </a:p>
        </p:txBody>
      </p:sp>
    </p:spTree>
    <p:extLst>
      <p:ext uri="{BB962C8B-B14F-4D97-AF65-F5344CB8AC3E}">
        <p14:creationId xmlns:p14="http://schemas.microsoft.com/office/powerpoint/2010/main" val="253259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0693-DA75-6A45-B660-7334675DE26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167475" y="1649161"/>
            <a:ext cx="8398883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2" y="359238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Data Set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46ABB-7F0D-0F49-B081-2A8F6B0164CD}"/>
              </a:ext>
            </a:extLst>
          </p:cNvPr>
          <p:cNvSpPr txBox="1"/>
          <p:nvPr/>
        </p:nvSpPr>
        <p:spPr>
          <a:xfrm>
            <a:off x="228695" y="1584993"/>
            <a:ext cx="2546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car catalog for Belarus for the year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Source: Kaggle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Observations: 38521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variables: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MeanPrice: </a:t>
            </a:r>
            <a:r>
              <a:rPr lang="en-US" b="1" dirty="0"/>
              <a:t>6639.97$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Std.DevPrice=</a:t>
            </a:r>
            <a:r>
              <a:rPr lang="en-US" b="1" dirty="0"/>
              <a:t>6428.15$</a:t>
            </a:r>
          </a:p>
        </p:txBody>
      </p:sp>
    </p:spTree>
    <p:extLst>
      <p:ext uri="{BB962C8B-B14F-4D97-AF65-F5344CB8AC3E}">
        <p14:creationId xmlns:p14="http://schemas.microsoft.com/office/powerpoint/2010/main" val="11401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5F7522-34E7-7E4E-8636-BB524CE523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Importing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Renaming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Checking for Null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Summary of Data-Set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Descriptive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– </a:t>
            </a:r>
            <a:r>
              <a:rPr lang="en-US" dirty="0" err="1"/>
              <a:t>Has_Warranty</a:t>
            </a:r>
            <a:r>
              <a:rPr lang="en-US" dirty="0"/>
              <a:t> vs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T-test Statistical Significance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– </a:t>
            </a:r>
            <a:r>
              <a:rPr lang="en-US" dirty="0" err="1"/>
              <a:t>Engine_type</a:t>
            </a:r>
            <a:r>
              <a:rPr lang="en-US" dirty="0"/>
              <a:t> vs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T-Test for Diesel vs Gasoline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 of Independence and </a:t>
            </a:r>
            <a:r>
              <a:rPr lang="en-US" dirty="0" err="1"/>
              <a:t>Homogenity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4CB8-6600-E344-8315-55942833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Step by Step Code – Will Delete</a:t>
            </a:r>
          </a:p>
        </p:txBody>
      </p:sp>
    </p:spTree>
    <p:extLst>
      <p:ext uri="{BB962C8B-B14F-4D97-AF65-F5344CB8AC3E}">
        <p14:creationId xmlns:p14="http://schemas.microsoft.com/office/powerpoint/2010/main" val="383546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64" y="1819070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3134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Dropping Null Values : </a:t>
            </a:r>
            <a:r>
              <a:rPr lang="en-US" dirty="0" err="1"/>
              <a:t>engine_capacity</a:t>
            </a:r>
            <a:r>
              <a:rPr lang="en-US" dirty="0"/>
              <a:t>(10)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Converting Variables to Numerical (ask the group)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Name Change: Price USD – Price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preparation</a:t>
            </a:r>
          </a:p>
        </p:txBody>
      </p:sp>
    </p:spTree>
    <p:extLst>
      <p:ext uri="{BB962C8B-B14F-4D97-AF65-F5344CB8AC3E}">
        <p14:creationId xmlns:p14="http://schemas.microsoft.com/office/powerpoint/2010/main" val="236335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2022451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Exploring the Graphs</a:t>
            </a:r>
          </a:p>
        </p:txBody>
      </p:sp>
    </p:spTree>
    <p:extLst>
      <p:ext uri="{BB962C8B-B14F-4D97-AF65-F5344CB8AC3E}">
        <p14:creationId xmlns:p14="http://schemas.microsoft.com/office/powerpoint/2010/main" val="276427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967E4-950E-AF43-968D-80122B46AF3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016000" y="2134394"/>
            <a:ext cx="10160000" cy="285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D344D4-2F9B-4842-8CA2-587B0171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Descriptive – Basic Statistics for the Variables</a:t>
            </a:r>
          </a:p>
        </p:txBody>
      </p:sp>
    </p:spTree>
    <p:extLst>
      <p:ext uri="{BB962C8B-B14F-4D97-AF65-F5344CB8AC3E}">
        <p14:creationId xmlns:p14="http://schemas.microsoft.com/office/powerpoint/2010/main" val="3629994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3036</TotalTime>
  <Words>289</Words>
  <Application>Microsoft Macintosh PowerPoint</Application>
  <PresentationFormat>Widescreen</PresentationFormat>
  <Paragraphs>68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Adobe Fan Heiti Std B</vt:lpstr>
      <vt:lpstr>Arial</vt:lpstr>
      <vt:lpstr>Bookman Old Style</vt:lpstr>
      <vt:lpstr>Calibri</vt:lpstr>
      <vt:lpstr>Calibri Light</vt:lpstr>
      <vt:lpstr>Franklin Gothic Demi Cond</vt:lpstr>
      <vt:lpstr>Helvetica</vt:lpstr>
      <vt:lpstr>Office Theme</vt:lpstr>
      <vt:lpstr>1_Office Theme</vt:lpstr>
      <vt:lpstr> A Detailed Look in to Belarus Car Market</vt:lpstr>
      <vt:lpstr>Agenda</vt:lpstr>
      <vt:lpstr>Research Proposal </vt:lpstr>
      <vt:lpstr>Data Set Information</vt:lpstr>
      <vt:lpstr>Step by Step Code – Will Delete</vt:lpstr>
      <vt:lpstr>Exploratory Data Analysis</vt:lpstr>
      <vt:lpstr>EDA preparation</vt:lpstr>
      <vt:lpstr>Exploring the Graphs</vt:lpstr>
      <vt:lpstr>Descriptive – Basic Statistics for the Variables</vt:lpstr>
      <vt:lpstr>Descriptive – Basic Statistics for the Variables</vt:lpstr>
      <vt:lpstr>Average Price per Car vs Year Made – Do you see pattern?</vt:lpstr>
      <vt:lpstr>Has_Warranty vs Price – Graph Type: GG-plot </vt:lpstr>
      <vt:lpstr>Engine_Type vs Price - GraphType: GG-plot </vt:lpstr>
      <vt:lpstr>Color vs Price – Graph Type: Histogram</vt:lpstr>
      <vt:lpstr>Manufacturer vs Price – Graph Type: Histogram </vt:lpstr>
      <vt:lpstr>Price vs Color - GphType: ANOVA – One way</vt:lpstr>
      <vt:lpstr>Engine Capacity vs Body Type - GphType: GG-plot</vt:lpstr>
      <vt:lpstr>Q-Q Normalization</vt:lpstr>
      <vt:lpstr>Body Type vs Price</vt:lpstr>
      <vt:lpstr>Price Plot - GphType: Density</vt:lpstr>
      <vt:lpstr>Correlation Plot</vt:lpstr>
      <vt:lpstr>Code Part to be Included</vt:lpstr>
      <vt:lpstr>ANOVA</vt:lpstr>
      <vt:lpstr>Model Building</vt:lpstr>
      <vt:lpstr>Model Building</vt:lpstr>
      <vt:lpstr>Model Building</vt:lpstr>
      <vt:lpstr>Model Building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39</cp:revision>
  <dcterms:created xsi:type="dcterms:W3CDTF">2020-03-10T16:22:03Z</dcterms:created>
  <dcterms:modified xsi:type="dcterms:W3CDTF">2021-11-01T02:54:32Z</dcterms:modified>
</cp:coreProperties>
</file>